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4F7D0-53CB-4925-9C2F-681821AE0A32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BF0E5-2060-402C-A143-7349A66F9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57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4F7D0-53CB-4925-9C2F-681821AE0A32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BF0E5-2060-402C-A143-7349A66F9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53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Verdana" pitchFamily="34" charset="0"/>
                <a:cs typeface="Arial" charset="0"/>
              </a:rPr>
              <a:t>Контрактная служба и контрактные управляющие. </a:t>
            </a:r>
            <a:br>
              <a:rPr lang="ru-RU" sz="2800" smtClean="0">
                <a:latin typeface="Verdana" pitchFamily="34" charset="0"/>
                <a:cs typeface="Arial" charset="0"/>
              </a:rPr>
            </a:br>
            <a:r>
              <a:rPr lang="ru-RU" sz="2800" smtClean="0">
                <a:latin typeface="Verdana" pitchFamily="34" charset="0"/>
                <a:cs typeface="Arial" charset="0"/>
              </a:rPr>
              <a:t>Комиссии по  закупкам. Эксперты</a:t>
            </a:r>
            <a:endParaRPr lang="ru-RU" sz="2800" smtClean="0">
              <a:solidFill>
                <a:srgbClr val="36535C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6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Verdana" pitchFamily="34" charset="0"/>
                <a:cs typeface="Arial" charset="0"/>
              </a:rPr>
              <a:t>Система управления закупками заказчика (ч.1, 2 и 5 ст.38)</a:t>
            </a:r>
            <a:endParaRPr lang="ru-RU" sz="24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49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Verdana" pitchFamily="34" charset="0"/>
                <a:cs typeface="Arial" charset="0"/>
              </a:rPr>
              <a:t>Контрактная служба заказчика:</a:t>
            </a:r>
            <a:endParaRPr lang="ru-RU" sz="28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90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Verdana" pitchFamily="34" charset="0"/>
                <a:cs typeface="Arial" charset="0"/>
              </a:rPr>
              <a:t>Контрактный управляющий:</a:t>
            </a:r>
            <a:endParaRPr lang="ru-RU" sz="28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11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Verdana" pitchFamily="34" charset="0"/>
                <a:cs typeface="Arial" charset="0"/>
              </a:rPr>
              <a:t>??? Кто не может быть …</a:t>
            </a:r>
            <a:br>
              <a:rPr lang="ru-RU" sz="2400" smtClean="0">
                <a:latin typeface="Verdana" pitchFamily="34" charset="0"/>
                <a:cs typeface="Arial" charset="0"/>
              </a:rPr>
            </a:br>
            <a:r>
              <a:rPr lang="ru-RU" sz="2400" smtClean="0">
                <a:latin typeface="Verdana" pitchFamily="34" charset="0"/>
                <a:cs typeface="Arial" charset="0"/>
              </a:rPr>
              <a:t>Статья 34, часть 22 (конфликт интересов)</a:t>
            </a:r>
            <a:endParaRPr lang="ru-RU" sz="24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09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Verdana" pitchFamily="34" charset="0"/>
                <a:cs typeface="Arial" charset="0"/>
              </a:rPr>
              <a:t>Указанные в ч. 19 ст. 34 лица </a:t>
            </a:r>
            <a:br>
              <a:rPr lang="ru-RU" sz="2400" smtClean="0">
                <a:latin typeface="Verdana" pitchFamily="34" charset="0"/>
                <a:cs typeface="Arial" charset="0"/>
              </a:rPr>
            </a:br>
            <a:r>
              <a:rPr lang="ru-RU" sz="2400" smtClean="0">
                <a:latin typeface="Verdana" pitchFamily="34" charset="0"/>
                <a:cs typeface="Arial" charset="0"/>
              </a:rPr>
              <a:t>(участников закупки)</a:t>
            </a:r>
            <a:endParaRPr lang="ru-RU" sz="24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8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Verdana" pitchFamily="34" charset="0"/>
                <a:cs typeface="Arial" charset="0"/>
              </a:rPr>
              <a:t>Функции контрактной службы и контрактного управляющего (ч.4 ст.38)</a:t>
            </a:r>
            <a:endParaRPr lang="ru-RU" sz="24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614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latin typeface="Verdana" pitchFamily="34" charset="0"/>
                <a:cs typeface="Arial" charset="0"/>
              </a:rPr>
              <a:t>Внутренние документы, регламентирующие деятельность контрактной службы, контрактных управляющих</a:t>
            </a:r>
            <a:endParaRPr lang="ru-RU" sz="200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6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803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Контрактная служба и контрактные управляющие.  Комиссии по  закупкам. Эксперты</vt:lpstr>
      <vt:lpstr>Система управления закупками заказчика (ч.1, 2 и 5 ст.38)</vt:lpstr>
      <vt:lpstr>Контрактная служба заказчика:</vt:lpstr>
      <vt:lpstr>Контрактный управляющий:</vt:lpstr>
      <vt:lpstr>??? Кто не может быть … Статья 34, часть 22 (конфликт интересов)</vt:lpstr>
      <vt:lpstr>Указанные в ч. 19 ст. 34 лица  (участников закупки)</vt:lpstr>
      <vt:lpstr>Функции контрактной службы и контрактного управляющего (ч.4 ст.38)</vt:lpstr>
      <vt:lpstr>Внутренние документы, регламентирующие деятельность контрактной службы, контрактных управляющих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Контрактная служба и контрактные управляющие.  Комиссии по  закупкам. Эксперты</dc:title>
  <dc:creator>1</dc:creator>
  <cp:lastModifiedBy>1</cp:lastModifiedBy>
  <cp:revision>1</cp:revision>
  <dcterms:created xsi:type="dcterms:W3CDTF">2013-06-04T18:30:59Z</dcterms:created>
  <dcterms:modified xsi:type="dcterms:W3CDTF">2013-06-04T18:30:59Z</dcterms:modified>
</cp:coreProperties>
</file>